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73" r:id="rId2"/>
    <p:sldId id="362" r:id="rId3"/>
    <p:sldId id="304" r:id="rId4"/>
    <p:sldId id="364" r:id="rId5"/>
    <p:sldId id="372" r:id="rId6"/>
    <p:sldId id="399" r:id="rId7"/>
    <p:sldId id="400" r:id="rId8"/>
    <p:sldId id="401" r:id="rId9"/>
    <p:sldId id="402" r:id="rId10"/>
    <p:sldId id="403" r:id="rId11"/>
    <p:sldId id="404" r:id="rId12"/>
    <p:sldId id="388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4"/>
    </p:embeddedFont>
    <p:embeddedFont>
      <p:font typeface="나눔스퀘어 Bold" panose="020B0600000101010101" pitchFamily="50" charset="-127"/>
      <p:bold r:id="rId25"/>
    </p:embeddedFont>
    <p:embeddedFont>
      <p:font typeface="나눔바른고딕 Light" panose="020B0603020101020101" pitchFamily="50" charset="-127"/>
      <p:regular r:id="rId26"/>
    </p:embeddedFont>
    <p:embeddedFont>
      <p:font typeface="HY나무L" panose="02030600000101010101" pitchFamily="18" charset="-127"/>
      <p:regular r:id="rId27"/>
    </p:embeddedFont>
    <p:embeddedFont>
      <p:font typeface="나눔고딕" panose="020D0604000000000000" pitchFamily="50" charset="-127"/>
      <p:regular r:id="rId28"/>
    </p:embeddedFont>
    <p:embeddedFont>
      <p:font typeface="08서울남산체 L" panose="02020603020101020101" pitchFamily="18" charset="-127"/>
      <p:regular r:id="rId29"/>
    </p:embeddedFont>
    <p:embeddedFont>
      <p:font typeface="나눔바른고딕 UltraLight" panose="020B060302010102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스퀘어" panose="020B0600000101010101" pitchFamily="50" charset="-127"/>
      <p:regular r:id="rId33"/>
    </p:embeddedFont>
    <p:embeddedFont>
      <p:font typeface="Microsoft JhengHei UI Light" panose="020B0304030504040204" pitchFamily="34" charset="-120"/>
      <p:regular r:id="rId34"/>
    </p:embeddedFont>
    <p:embeddedFont>
      <p:font typeface="맑은 고딕 Semilight" panose="020B0502040204020203" pitchFamily="50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F3FA"/>
    <a:srgbClr val="DEEBF7"/>
    <a:srgbClr val="2FA1D6"/>
    <a:srgbClr val="FAF7F3"/>
    <a:srgbClr val="C8EA20"/>
    <a:srgbClr val="C2EA01"/>
    <a:srgbClr val="BDE700"/>
    <a:srgbClr val="64DD5E"/>
    <a:srgbClr val="4CD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4" autoAdjust="0"/>
    <p:restoredTop sz="90962" autoAdjust="0"/>
  </p:normalViewPr>
  <p:slideViewPr>
    <p:cSldViewPr snapToGrid="0">
      <p:cViewPr>
        <p:scale>
          <a:sx n="50" d="100"/>
          <a:sy n="50" d="100"/>
        </p:scale>
        <p:origin x="3240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8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4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8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6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13486" y="4973457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3486" y="1199390"/>
            <a:ext cx="8182171" cy="1976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3486" y="3397792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9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9853" y="430453"/>
            <a:ext cx="299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 주행 알고리즘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337" y="1095850"/>
            <a:ext cx="7826149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통하여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위치 파악 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비콘의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통하여 방향 결정 후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오차 범위를 풀이는 알고리즘</a:t>
            </a:r>
            <a:endParaRPr lang="en-US" altLang="ko-KR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337" y="3287068"/>
            <a:ext cx="800032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주행로를 판단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주행하는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초음파의 일정값에 도달하면 장애물로 인지하여 모터가 정지함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337" y="4958068"/>
            <a:ext cx="6881496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캐리어를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카메라를 통하여 영상 확인 후 직접 주행 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576578" y="1501495"/>
            <a:ext cx="3909697" cy="4587065"/>
          </a:xfrm>
          <a:prstGeom prst="roundRect">
            <a:avLst>
              <a:gd name="adj" fmla="val 72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967" y="2683523"/>
            <a:ext cx="355746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센서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모터구동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 구현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감지 후 정지 테스트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데모용 프레임 제작 완료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센서 값 안드로이드와 연동 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67750" y="1270664"/>
            <a:ext cx="81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7727"/>
          <a:stretch/>
        </p:blipFill>
        <p:spPr>
          <a:xfrm>
            <a:off x="8401049" y="3629025"/>
            <a:ext cx="2986239" cy="2459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0" y="876225"/>
            <a:ext cx="2931939" cy="5212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49" y="876225"/>
            <a:ext cx="3044611" cy="26765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83469" y="4858793"/>
            <a:ext cx="1993655" cy="751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91329" y="1467613"/>
            <a:ext cx="390268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 값 정제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보완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방향 제어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보완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안드로이드 연동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보완 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12364" y="876225"/>
            <a:ext cx="124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중</a:t>
            </a:r>
            <a:endParaRPr lang="en-US" altLang="ko-KR" sz="240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5"/>
          <a:stretch/>
        </p:blipFill>
        <p:spPr>
          <a:xfrm>
            <a:off x="1846782" y="3548236"/>
            <a:ext cx="4588482" cy="2778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100" y="3506394"/>
            <a:ext cx="3759821" cy="28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08018" y="1499852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623874"/>
            <a:ext cx="1834523" cy="19880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3"/>
          <p:cNvGraphicFramePr>
            <a:graphicFrameLocks/>
          </p:cNvGraphicFramePr>
          <p:nvPr>
            <p:extLst/>
          </p:nvPr>
        </p:nvGraphicFramePr>
        <p:xfrm>
          <a:off x="708019" y="3373837"/>
          <a:ext cx="10679560" cy="239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840225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Android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윈도우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맥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 X 10.8.5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GNOME, KDE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유니티 데스크톱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우분투 또는 페도라 또는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GNU/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리눅스 데비안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운영체제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크로스 플랫폼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500 MB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라이선스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아파치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JDK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 Development Kit (JDK) 7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해상도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1280x800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최소 화면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/>
          </p:nvPr>
        </p:nvGraphicFramePr>
        <p:xfrm>
          <a:off x="708019" y="1427760"/>
          <a:ext cx="10679560" cy="1347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37696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1704336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4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5" y="4151542"/>
            <a:ext cx="858208" cy="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90732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72230" y="1694793"/>
            <a:ext cx="3622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02 .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데이터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71559" y="1688070"/>
            <a:ext cx="37344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방법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62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2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5924404" y="1264038"/>
            <a:ext cx="5734709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0379" y="1264038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4639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063" y="2508399"/>
            <a:ext cx="4464684" cy="211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모드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직선 주행 오동작 테스트 필요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기능 구현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상황별 주행 방법 개발 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트래킹 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(BT)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개선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91154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199194" y="3466842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571986" y="2537746"/>
            <a:ext cx="508712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수차례 테스트를 통한 오작동률 감소시킬 것 임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중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대응 알고리즘 구현 중</a:t>
            </a:r>
          </a:p>
          <a:p>
            <a:pPr fontAlgn="base"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개선중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593022" y="3466841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8" y="938472"/>
            <a:ext cx="10710863" cy="5417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462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05" y="2037996"/>
            <a:ext cx="3939072" cy="2840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95" y="267011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27316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8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43" y="2389640"/>
            <a:ext cx="3298857" cy="21254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4" y="430453"/>
            <a:ext cx="4990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5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95" y="2653149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9051572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85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실험 데이터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5154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16041" b="56645"/>
          <a:stretch/>
        </p:blipFill>
        <p:spPr>
          <a:xfrm>
            <a:off x="3103617" y="1812200"/>
            <a:ext cx="2744734" cy="1142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5605" b="56647"/>
          <a:stretch/>
        </p:blipFill>
        <p:spPr>
          <a:xfrm>
            <a:off x="3103617" y="3610311"/>
            <a:ext cx="2759022" cy="11278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3929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4086" y="2705691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94086" y="4487012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337" y="2172262"/>
            <a:ext cx="2960988" cy="22207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710859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2958" y="2182580"/>
            <a:ext cx="2963042" cy="22222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9" r="15874" b="56388"/>
          <a:stretch/>
        </p:blipFill>
        <p:spPr>
          <a:xfrm>
            <a:off x="9060805" y="3588093"/>
            <a:ext cx="2750196" cy="11462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1" r="14806" b="56389"/>
          <a:stretch/>
        </p:blipFill>
        <p:spPr>
          <a:xfrm>
            <a:off x="9060804" y="1802138"/>
            <a:ext cx="2785121" cy="116236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251274" y="269602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251274" y="446870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354204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99416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019800" y="0"/>
            <a:ext cx="83865" cy="68580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224896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53568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76715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0.19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76715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0.28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41678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1.14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41678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1.6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0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9356</TotalTime>
  <Words>904</Words>
  <Application>Microsoft Office PowerPoint</Application>
  <PresentationFormat>와이드스크린</PresentationFormat>
  <Paragraphs>282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나눔스퀘어 ExtraBold</vt:lpstr>
      <vt:lpstr>나눔스퀘어 Bold</vt:lpstr>
      <vt:lpstr>Wingdings</vt:lpstr>
      <vt:lpstr>나눔바른고딕 Light</vt:lpstr>
      <vt:lpstr>HY나무L</vt:lpstr>
      <vt:lpstr>나눔고딕</vt:lpstr>
      <vt:lpstr>08서울남산체 L</vt:lpstr>
      <vt:lpstr>나눔바른고딕 UltraLight</vt:lpstr>
      <vt:lpstr>맑은 고딕</vt:lpstr>
      <vt:lpstr>나눔스퀘어</vt:lpstr>
      <vt:lpstr>Microsoft JhengHei UI Light</vt:lpstr>
      <vt:lpstr>Arial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 세령</cp:lastModifiedBy>
  <cp:revision>350</cp:revision>
  <dcterms:created xsi:type="dcterms:W3CDTF">2017-09-24T09:27:15Z</dcterms:created>
  <dcterms:modified xsi:type="dcterms:W3CDTF">2018-05-16T09:57:08Z</dcterms:modified>
</cp:coreProperties>
</file>